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71" r:id="rId3"/>
    <p:sldId id="274" r:id="rId4"/>
    <p:sldId id="275" r:id="rId5"/>
    <p:sldId id="276" r:id="rId6"/>
    <p:sldId id="279" r:id="rId7"/>
    <p:sldId id="273" r:id="rId8"/>
    <p:sldId id="278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9" r:id="rId23"/>
    <p:sldId id="315" r:id="rId24"/>
    <p:sldId id="316" r:id="rId25"/>
    <p:sldId id="317" r:id="rId26"/>
    <p:sldId id="318" r:id="rId27"/>
    <p:sldId id="294" r:id="rId28"/>
    <p:sldId id="295" r:id="rId29"/>
    <p:sldId id="298" r:id="rId30"/>
    <p:sldId id="302" r:id="rId31"/>
    <p:sldId id="304" r:id="rId32"/>
    <p:sldId id="305" r:id="rId33"/>
    <p:sldId id="306" r:id="rId34"/>
    <p:sldId id="296" r:id="rId35"/>
    <p:sldId id="307" r:id="rId36"/>
    <p:sldId id="308" r:id="rId37"/>
    <p:sldId id="311" r:id="rId38"/>
    <p:sldId id="312" r:id="rId39"/>
    <p:sldId id="314" r:id="rId40"/>
    <p:sldId id="297" r:id="rId41"/>
  </p:sldIdLst>
  <p:sldSz cx="12192000" cy="6858000"/>
  <p:notesSz cx="6858000" cy="9144000"/>
  <p:embeddedFontLst>
    <p:embeddedFont>
      <p:font typeface="나눔스퀘어" panose="020B0600000101010101" pitchFamily="50" charset="-127"/>
      <p:regular r:id="rId43"/>
    </p:embeddedFont>
    <p:embeddedFont>
      <p:font typeface="나눔스퀘어 Bold" panose="020B0600000101010101" pitchFamily="50" charset="-127"/>
      <p:bold r:id="rId44"/>
    </p:embeddedFont>
    <p:embeddedFont>
      <p:font typeface="나눔스퀘어 ExtraBold" panose="020B0600000101010101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>
        <p:scale>
          <a:sx n="100" d="100"/>
          <a:sy n="100" d="100"/>
        </p:scale>
        <p:origin x="3234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519-ACE4-4C1B-8D45-079C92409F7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E25C5-ACA9-4F6E-B39A-7F7F918F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5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78E12-4381-418D-AFAB-89C75D71F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02376-DDC8-4146-91EF-14B81D18C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370DA-7D85-46B5-A05B-BA504D9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5E485-49D9-4E83-AE63-2D30BB74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323D2-F32F-444F-83D6-901F442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4EB69-BC29-4905-A656-C3BE1FA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578C8-1D87-4DEC-A719-66E14AABF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B5FD8-1225-4ADB-A537-6CEB32C0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51736-38D1-4A43-B693-438C19A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FFB41-B8E5-48EF-882C-E38FD555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4CD99B-E851-4779-85E1-97D4B4559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F7463-8348-42A4-8E85-FE5307BE9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3ACB2-9CF5-415C-9FD7-895F832D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AA67E-7FA0-42E3-9CDC-C70B38C4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B163B-6AC9-4F9E-A3FA-1195936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3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40F3-56A4-4294-83C9-DC0D51FA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99A94-7876-48D9-BC48-CA18D525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2293-C7C6-4F63-8D14-C65122C9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C7014-ED93-42DD-8DF8-13D1C212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3C53A-DE03-4E10-AD91-C7A528D3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39009-8D8D-4685-8C06-CC51189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32956-9D2D-4DD4-B63A-836172949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E695-F8AA-4298-A1B6-1B00F8D6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C3163-3263-47BC-A80C-2C567448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6F442-757C-4B42-8D6B-174176FC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5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A2AC7-4B11-445A-A2AA-01CCCF52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FC939-3631-41A8-93AF-1ECD3E45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FCF79-0523-419D-831C-F76739638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1AEAB-638F-456A-9021-F7644C93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74FCF-6FE1-48DF-A04A-39C06CB2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A65E-128F-44FA-A865-E93FEB50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4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67472-A811-40D2-8531-1F7F4CFB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9D39-FCFD-4D8C-94B7-24BF1303B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55E88-D8C1-40C3-BB3A-2CD0771E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1D001-E694-41A2-AAF1-24F377AB5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1D8ED6-DF6B-4EAF-9B7E-BE632B6F4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208AE-292A-4A8C-AEF0-22EB7DC4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10E83-7D01-4867-8E67-8A26A0F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A1C9-CB6A-4AE2-B4AE-182C00A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6C943-820D-4518-9085-83A986C3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E7A521-CA39-48EF-97C9-8BAD890A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92F0A1-7294-4EB4-A068-D580F922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056A27-8B89-4539-B36B-A9AEB172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6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55508-F07E-4D87-BD8E-AFC8ABE7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F0449-276D-4A53-A88C-A9BA3274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30694-FCAE-403A-A1ED-31F56FB4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2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70D8-4A2D-4436-A087-1B4F9F85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69B1C-345C-4569-B626-EA8829FF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2D26DF-C4E6-4328-83F0-6318C04C0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40A7E-ECFC-491B-8AA1-4105FB1E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4EC0B-648B-4D68-82F5-9E77B19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8BBCD-2E5F-4106-BEA7-EF1F7DA7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9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FF8C9-C599-48D0-920E-DF9BFAF3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ABABC-9704-4E5A-8900-44BC87CEB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D7B83-F7A5-4A0E-A256-DC360DAE7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92140-6BF2-406C-BB1A-C4151122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2B8CC-AE27-474A-ACD3-B753A37D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4C4B-E0C3-44F8-9149-DDEC6E1E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6C385-E108-46BB-8353-0D6DEEB9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C087A-328E-4158-AC92-00FFCC8EA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014D-2FCE-40EF-9E16-6B40E221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7C11-7ACC-4499-99C1-3A657CE11791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6BA68-CB7C-450B-B443-352BAB9A1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1F4E0-ECF9-4F0F-AD86-71C5D13D3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93D2-2940-427D-8EAA-A93A78F4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3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2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23" Type="http://schemas.openxmlformats.org/officeDocument/2006/relationships/image" Target="../media/image4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래픽 14" descr="인공 지능 단색으로 채워진">
            <a:extLst>
              <a:ext uri="{FF2B5EF4-FFF2-40B4-BE49-F238E27FC236}">
                <a16:creationId xmlns:a16="http://schemas.microsoft.com/office/drawing/2014/main" id="{7FDAE822-4FD4-41A9-ABD1-72274DA2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그래픽 6" descr="콜 센터 단색으로 채워진">
            <a:extLst>
              <a:ext uri="{FF2B5EF4-FFF2-40B4-BE49-F238E27FC236}">
                <a16:creationId xmlns:a16="http://schemas.microsoft.com/office/drawing/2014/main" id="{3012EA39-4A3C-48C1-B0A3-E111AAB9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768324-7B85-4EA2-8B39-366D507E387A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FBA2BC55-7A81-41AD-BC5F-73D7FD0D4267}"/>
              </a:ext>
            </a:extLst>
          </p:cNvPr>
          <p:cNvSpPr txBox="1">
            <a:spLocks/>
          </p:cNvSpPr>
          <p:nvPr/>
        </p:nvSpPr>
        <p:spPr>
          <a:xfrm>
            <a:off x="4356100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D760F9-635A-4C32-9998-07C7CE53A51B}"/>
              </a:ext>
            </a:extLst>
          </p:cNvPr>
          <p:cNvSpPr/>
          <p:nvPr/>
        </p:nvSpPr>
        <p:spPr>
          <a:xfrm>
            <a:off x="5117751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037D1A-B13F-405A-889A-F6F22FAF77EE}"/>
              </a:ext>
            </a:extLst>
          </p:cNvPr>
          <p:cNvSpPr/>
          <p:nvPr/>
        </p:nvSpPr>
        <p:spPr>
          <a:xfrm>
            <a:off x="-9521849" y="118110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EFE1F51F-7954-496A-85CB-6906632266B1}"/>
              </a:ext>
            </a:extLst>
          </p:cNvPr>
          <p:cNvSpPr txBox="1">
            <a:spLocks/>
          </p:cNvSpPr>
          <p:nvPr/>
        </p:nvSpPr>
        <p:spPr>
          <a:xfrm>
            <a:off x="76565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3714B8-CAC8-417C-9B74-DC7F11234670}"/>
              </a:ext>
            </a:extLst>
          </p:cNvPr>
          <p:cNvCxnSpPr>
            <a:cxnSpLocks/>
          </p:cNvCxnSpPr>
          <p:nvPr/>
        </p:nvCxnSpPr>
        <p:spPr>
          <a:xfrm>
            <a:off x="7051675" y="-7048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6F7316B-7AC7-448D-8E5A-0C548A81DD90}"/>
              </a:ext>
            </a:extLst>
          </p:cNvPr>
          <p:cNvCxnSpPr>
            <a:cxnSpLocks/>
          </p:cNvCxnSpPr>
          <p:nvPr/>
        </p:nvCxnSpPr>
        <p:spPr>
          <a:xfrm>
            <a:off x="7861300" y="-11620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42BB561-057F-466E-9C4E-82CB03C7D883}"/>
              </a:ext>
            </a:extLst>
          </p:cNvPr>
          <p:cNvCxnSpPr>
            <a:cxnSpLocks/>
          </p:cNvCxnSpPr>
          <p:nvPr/>
        </p:nvCxnSpPr>
        <p:spPr>
          <a:xfrm>
            <a:off x="8703404" y="-17145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52AFF7B-4B15-4A58-8B43-75D4A68AF87E}"/>
              </a:ext>
            </a:extLst>
          </p:cNvPr>
          <p:cNvCxnSpPr>
            <a:cxnSpLocks/>
          </p:cNvCxnSpPr>
          <p:nvPr/>
        </p:nvCxnSpPr>
        <p:spPr>
          <a:xfrm>
            <a:off x="9513029" y="-22669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D7237C6-F9E2-4E85-B8D2-B09AB408C8C9}"/>
              </a:ext>
            </a:extLst>
          </p:cNvPr>
          <p:cNvCxnSpPr>
            <a:cxnSpLocks/>
          </p:cNvCxnSpPr>
          <p:nvPr/>
        </p:nvCxnSpPr>
        <p:spPr>
          <a:xfrm>
            <a:off x="10351229" y="-26670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AB0A6FE-90CA-46B2-A795-FB74D5DB4380}"/>
              </a:ext>
            </a:extLst>
          </p:cNvPr>
          <p:cNvCxnSpPr>
            <a:cxnSpLocks/>
          </p:cNvCxnSpPr>
          <p:nvPr/>
        </p:nvCxnSpPr>
        <p:spPr>
          <a:xfrm>
            <a:off x="11160854" y="-308610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3F76B6-A243-4F75-A78C-6ABDBE9E9E0B}"/>
              </a:ext>
            </a:extLst>
          </p:cNvPr>
          <p:cNvSpPr txBox="1"/>
          <p:nvPr/>
        </p:nvSpPr>
        <p:spPr>
          <a:xfrm>
            <a:off x="1800225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E84FEA-C01B-413A-8C2D-6464E065BC02}"/>
              </a:ext>
            </a:extLst>
          </p:cNvPr>
          <p:cNvSpPr txBox="1"/>
          <p:nvPr/>
        </p:nvSpPr>
        <p:spPr>
          <a:xfrm>
            <a:off x="1800225" y="829712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42B868-D665-4E60-99FD-E1DBDFE9D537}"/>
              </a:ext>
            </a:extLst>
          </p:cNvPr>
          <p:cNvSpPr txBox="1"/>
          <p:nvPr/>
        </p:nvSpPr>
        <p:spPr>
          <a:xfrm>
            <a:off x="1800225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61B628-368B-4A96-8A93-E6EE43B4998F}"/>
              </a:ext>
            </a:extLst>
          </p:cNvPr>
          <p:cNvSpPr txBox="1"/>
          <p:nvPr/>
        </p:nvSpPr>
        <p:spPr>
          <a:xfrm>
            <a:off x="1800225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9AAF-31B3-42ED-AC9F-ACCB90463239}"/>
              </a:ext>
            </a:extLst>
          </p:cNvPr>
          <p:cNvSpPr txBox="1"/>
          <p:nvPr/>
        </p:nvSpPr>
        <p:spPr>
          <a:xfrm>
            <a:off x="2143124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281C9-E2DB-4EC8-BC05-9C34A47BE511}"/>
              </a:ext>
            </a:extLst>
          </p:cNvPr>
          <p:cNvSpPr txBox="1"/>
          <p:nvPr/>
        </p:nvSpPr>
        <p:spPr>
          <a:xfrm>
            <a:off x="2143124" y="9874845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B1BC29-772B-4C6B-B3B2-13292026E039}"/>
              </a:ext>
            </a:extLst>
          </p:cNvPr>
          <p:cNvSpPr txBox="1"/>
          <p:nvPr/>
        </p:nvSpPr>
        <p:spPr>
          <a:xfrm>
            <a:off x="2143124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372FE-C6AC-4E6E-9C29-BF1A4D8BEE58}"/>
              </a:ext>
            </a:extLst>
          </p:cNvPr>
          <p:cNvSpPr txBox="1"/>
          <p:nvPr/>
        </p:nvSpPr>
        <p:spPr>
          <a:xfrm>
            <a:off x="1800225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B617A4-0CAF-4C04-AB24-232A00F6AC18}"/>
              </a:ext>
            </a:extLst>
          </p:cNvPr>
          <p:cNvSpPr txBox="1"/>
          <p:nvPr/>
        </p:nvSpPr>
        <p:spPr>
          <a:xfrm>
            <a:off x="6438898" y="7866367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D40EEB-BDA3-4808-982A-0CF9D99FDC15}"/>
              </a:ext>
            </a:extLst>
          </p:cNvPr>
          <p:cNvSpPr txBox="1"/>
          <p:nvPr/>
        </p:nvSpPr>
        <p:spPr>
          <a:xfrm>
            <a:off x="6438899" y="8297123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C5AA8-57B1-4725-8AC6-55CDF2F1B5B3}"/>
              </a:ext>
            </a:extLst>
          </p:cNvPr>
          <p:cNvSpPr txBox="1"/>
          <p:nvPr/>
        </p:nvSpPr>
        <p:spPr>
          <a:xfrm>
            <a:off x="6438898" y="873560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978BF-BCA8-4A22-8056-94F0C01F129C}"/>
              </a:ext>
            </a:extLst>
          </p:cNvPr>
          <p:cNvSpPr txBox="1"/>
          <p:nvPr/>
        </p:nvSpPr>
        <p:spPr>
          <a:xfrm>
            <a:off x="6438898" y="9166360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A2BF4-C01F-4E20-8B8E-55646DBB49F0}"/>
              </a:ext>
            </a:extLst>
          </p:cNvPr>
          <p:cNvSpPr txBox="1"/>
          <p:nvPr/>
        </p:nvSpPr>
        <p:spPr>
          <a:xfrm>
            <a:off x="6781797" y="9524342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1E102C-DEAE-4CC3-93FE-9354C2F97DA9}"/>
              </a:ext>
            </a:extLst>
          </p:cNvPr>
          <p:cNvSpPr txBox="1"/>
          <p:nvPr/>
        </p:nvSpPr>
        <p:spPr>
          <a:xfrm>
            <a:off x="6781798" y="9874845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83DD5-76AD-465D-876D-1785D0BA398B}"/>
              </a:ext>
            </a:extLst>
          </p:cNvPr>
          <p:cNvSpPr txBox="1"/>
          <p:nvPr/>
        </p:nvSpPr>
        <p:spPr>
          <a:xfrm>
            <a:off x="6781797" y="10219099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75B58-2B79-4224-BE45-0ADE6BE605E3}"/>
              </a:ext>
            </a:extLst>
          </p:cNvPr>
          <p:cNvSpPr txBox="1"/>
          <p:nvPr/>
        </p:nvSpPr>
        <p:spPr>
          <a:xfrm>
            <a:off x="6438898" y="1053894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723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290133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3208638"/>
            <a:ext cx="2704104" cy="244540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10351229" y="1825005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60CBD-0FFC-481B-ABA5-AC1F2B64D6F3}"/>
              </a:ext>
            </a:extLst>
          </p:cNvPr>
          <p:cNvSpPr/>
          <p:nvPr/>
        </p:nvSpPr>
        <p:spPr>
          <a:xfrm>
            <a:off x="9052561" y="2065638"/>
            <a:ext cx="2704104" cy="104300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7631216" y="1815480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451486" y="1361057"/>
            <a:ext cx="6263639" cy="464921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40216" y="109832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733425" y="2143125"/>
            <a:ext cx="5362575" cy="12858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328410" y="1869849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5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3429000" y="3203674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7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0314-05B1-430E-9292-89E6CB9B7CC2}"/>
              </a:ext>
            </a:extLst>
          </p:cNvPr>
          <p:cNvSpPr/>
          <p:nvPr/>
        </p:nvSpPr>
        <p:spPr>
          <a:xfrm>
            <a:off x="638175" y="3520423"/>
            <a:ext cx="5581650" cy="17744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E3E485D-6A25-402B-9A15-BA0A5ECFB968}"/>
              </a:ext>
            </a:extLst>
          </p:cNvPr>
          <p:cNvSpPr/>
          <p:nvPr/>
        </p:nvSpPr>
        <p:spPr>
          <a:xfrm>
            <a:off x="876300" y="4367708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1" y="1396785"/>
            <a:ext cx="11068957" cy="45233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08BE26-20B9-47AC-B9F9-D54427106B79}"/>
              </a:ext>
            </a:extLst>
          </p:cNvPr>
          <p:cNvSpPr/>
          <p:nvPr/>
        </p:nvSpPr>
        <p:spPr>
          <a:xfrm>
            <a:off x="7211992" y="3572163"/>
            <a:ext cx="172604" cy="1726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2F13EF-86CD-445B-BBCC-F42A40EB0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92100" y="1704166"/>
            <a:ext cx="12192000" cy="34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2823-0965-4AAD-B4C8-ECB39B43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504" y="1396785"/>
            <a:ext cx="11068957" cy="4523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DB3A6-C6A5-44CF-9822-DAA46A36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4166"/>
            <a:ext cx="12192000" cy="34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2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ACE10B-C9FA-4681-8FC6-7F8A96FC4F5D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51552-67DB-4983-88D7-ADA79B73A787}"/>
              </a:ext>
            </a:extLst>
          </p:cNvPr>
          <p:cNvSpPr/>
          <p:nvPr/>
        </p:nvSpPr>
        <p:spPr>
          <a:xfrm>
            <a:off x="1628774" y="1550210"/>
            <a:ext cx="8934450" cy="5048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of Contents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FF6359-1C40-4F38-A20B-4F76AB8E3A5F}"/>
              </a:ext>
            </a:extLst>
          </p:cNvPr>
          <p:cNvCxnSpPr>
            <a:cxnSpLocks/>
          </p:cNvCxnSpPr>
          <p:nvPr/>
        </p:nvCxnSpPr>
        <p:spPr>
          <a:xfrm>
            <a:off x="6095999" y="2187075"/>
            <a:ext cx="0" cy="331202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924EBC-CCF4-45F3-81C9-ED406E59C3D4}"/>
              </a:ext>
            </a:extLst>
          </p:cNvPr>
          <p:cNvSpPr txBox="1"/>
          <p:nvPr/>
        </p:nvSpPr>
        <p:spPr>
          <a:xfrm>
            <a:off x="1800225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개발 배경 소개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4227C-96AC-46FD-B8ED-D5A7DE6B083F}"/>
              </a:ext>
            </a:extLst>
          </p:cNvPr>
          <p:cNvSpPr txBox="1"/>
          <p:nvPr/>
        </p:nvSpPr>
        <p:spPr>
          <a:xfrm>
            <a:off x="1800225" y="2725702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완성 프로젝트 소개 및 개발 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850B4F-14C7-4D59-B0D2-E5AB1C0D6282}"/>
              </a:ext>
            </a:extLst>
          </p:cNvPr>
          <p:cNvSpPr txBox="1"/>
          <p:nvPr/>
        </p:nvSpPr>
        <p:spPr>
          <a:xfrm>
            <a:off x="1800225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시연 영상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4FFEA9-8EAB-4C26-B026-AA383710DC8D}"/>
              </a:ext>
            </a:extLst>
          </p:cNvPr>
          <p:cNvSpPr txBox="1"/>
          <p:nvPr/>
        </p:nvSpPr>
        <p:spPr>
          <a:xfrm>
            <a:off x="1800225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파트 별 개발 목표 및 주요 구현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CA4A7E-C309-42D9-A826-A8EBF22DAABF}"/>
              </a:ext>
            </a:extLst>
          </p:cNvPr>
          <p:cNvSpPr txBox="1"/>
          <p:nvPr/>
        </p:nvSpPr>
        <p:spPr>
          <a:xfrm>
            <a:off x="2143124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unity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가상 캐릭터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12780-1765-4403-B88E-E877DE1861F2}"/>
              </a:ext>
            </a:extLst>
          </p:cNvPr>
          <p:cNvSpPr txBox="1"/>
          <p:nvPr/>
        </p:nvSpPr>
        <p:spPr>
          <a:xfrm>
            <a:off x="2143124" y="4303424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 AI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인공지능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1002E-365F-4F33-88CD-56A88F629D32}"/>
              </a:ext>
            </a:extLst>
          </p:cNvPr>
          <p:cNvSpPr txBox="1"/>
          <p:nvPr/>
        </p:nvSpPr>
        <p:spPr>
          <a:xfrm>
            <a:off x="2143124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채팅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UI,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04615-E6E1-4C60-B96F-EEAB22E0772F}"/>
              </a:ext>
            </a:extLst>
          </p:cNvPr>
          <p:cNvSpPr txBox="1"/>
          <p:nvPr/>
        </p:nvSpPr>
        <p:spPr>
          <a:xfrm>
            <a:off x="1800225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질의응답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E023FB-0966-488C-9133-846801CA3DF0}"/>
              </a:ext>
            </a:extLst>
          </p:cNvPr>
          <p:cNvSpPr txBox="1"/>
          <p:nvPr/>
        </p:nvSpPr>
        <p:spPr>
          <a:xfrm>
            <a:off x="6438898" y="2294946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 [EN]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339B70-2C3F-4FB2-AF4A-E2D7536C334C}"/>
              </a:ext>
            </a:extLst>
          </p:cNvPr>
          <p:cNvSpPr txBox="1"/>
          <p:nvPr/>
        </p:nvSpPr>
        <p:spPr>
          <a:xfrm>
            <a:off x="6438899" y="2725702"/>
            <a:ext cx="44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Introduction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Dev Map 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5229EF-B675-4B4C-B2C0-11C833073B6F}"/>
              </a:ext>
            </a:extLst>
          </p:cNvPr>
          <p:cNvSpPr txBox="1"/>
          <p:nvPr/>
        </p:nvSpPr>
        <p:spPr>
          <a:xfrm>
            <a:off x="6438898" y="316418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demonstration Video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9AF1DC-4489-4273-8F48-9990257D5976}"/>
              </a:ext>
            </a:extLst>
          </p:cNvPr>
          <p:cNvSpPr txBox="1"/>
          <p:nvPr/>
        </p:nvSpPr>
        <p:spPr>
          <a:xfrm>
            <a:off x="6438898" y="3594939"/>
            <a:ext cx="420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Dev Obj. &amp; details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C7EA4D-E985-41AA-9AAB-C45A2DC86D24}"/>
              </a:ext>
            </a:extLst>
          </p:cNvPr>
          <p:cNvSpPr txBox="1"/>
          <p:nvPr/>
        </p:nvSpPr>
        <p:spPr>
          <a:xfrm>
            <a:off x="6781797" y="3952921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 Character using Unity 3D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ED6E5B-60E9-4D5E-A9A1-6CA40836C18D}"/>
              </a:ext>
            </a:extLst>
          </p:cNvPr>
          <p:cNvSpPr txBox="1"/>
          <p:nvPr/>
        </p:nvSpPr>
        <p:spPr>
          <a:xfrm>
            <a:off x="6781798" y="4303424"/>
            <a:ext cx="326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Chat Bot using TensorFlow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A9745-D111-480C-BD37-0913AB860D74}"/>
              </a:ext>
            </a:extLst>
          </p:cNvPr>
          <p:cNvSpPr txBox="1"/>
          <p:nvPr/>
        </p:nvSpPr>
        <p:spPr>
          <a:xfrm>
            <a:off x="6781797" y="4647678"/>
            <a:ext cx="395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 available Web Page with socket IO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F13116-88FF-4EB1-9B15-6B2E9AC2FA21}"/>
              </a:ext>
            </a:extLst>
          </p:cNvPr>
          <p:cNvSpPr txBox="1"/>
          <p:nvPr/>
        </p:nvSpPr>
        <p:spPr>
          <a:xfrm>
            <a:off x="6438898" y="496752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[KR/EN]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A6643E6-52AA-463D-8398-019002FEE623}"/>
              </a:ext>
            </a:extLst>
          </p:cNvPr>
          <p:cNvSpPr txBox="1">
            <a:spLocks/>
          </p:cNvSpPr>
          <p:nvPr/>
        </p:nvSpPr>
        <p:spPr>
          <a:xfrm>
            <a:off x="11420469" y="3865615"/>
            <a:ext cx="6757415" cy="108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lang="ko-KR" altLang="en-US" sz="6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하이브리드 지능형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4686AE-E8C1-4C6F-BACD-BA6A4B1EFD4D}"/>
              </a:ext>
            </a:extLst>
          </p:cNvPr>
          <p:cNvSpPr/>
          <p:nvPr/>
        </p:nvSpPr>
        <p:spPr>
          <a:xfrm>
            <a:off x="12182120" y="4665940"/>
            <a:ext cx="964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개발</a:t>
            </a: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396087E0-660C-4F4B-8130-4C205CCEE60B}"/>
              </a:ext>
            </a:extLst>
          </p:cNvPr>
          <p:cNvSpPr txBox="1">
            <a:spLocks/>
          </p:cNvSpPr>
          <p:nvPr/>
        </p:nvSpPr>
        <p:spPr>
          <a:xfrm>
            <a:off x="13790675" y="456021"/>
            <a:ext cx="417880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커피로 새벽을 버팀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201724650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김선우</a:t>
            </a: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201624475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 latinLnBrk="0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201624622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홍명신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97FE097-A62B-4AB9-9949-2FE70C7AA38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89AE379-915B-4D79-B1D6-9EE1DCE870D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6F441ED-065E-4ECC-AFAE-BE7CB4B2ECBA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A36946E-73DE-4314-9493-E8DE4E03342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019FD9D-33AE-41AB-8A0E-EE8BE9AE16EF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영상</a:t>
            </a:r>
          </a:p>
        </p:txBody>
      </p:sp>
      <p:pic>
        <p:nvPicPr>
          <p:cNvPr id="2" name="동작영상">
            <a:hlinkClick r:id="" action="ppaction://media"/>
            <a:extLst>
              <a:ext uri="{FF2B5EF4-FFF2-40B4-BE49-F238E27FC236}">
                <a16:creationId xmlns:a16="http://schemas.microsoft.com/office/drawing/2014/main" id="{13B810A8-7631-41F0-B0BE-0C791708B4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934" y="1128136"/>
            <a:ext cx="9372108" cy="515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44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932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165503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unity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캐릭터 생성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413507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A6579D-995E-4ACB-8D12-2F28AF95AE9B}"/>
              </a:ext>
            </a:extLst>
          </p:cNvPr>
          <p:cNvGrpSpPr/>
          <p:nvPr/>
        </p:nvGrpSpPr>
        <p:grpSpPr>
          <a:xfrm>
            <a:off x="245690" y="1105731"/>
            <a:ext cx="4754935" cy="4646537"/>
            <a:chOff x="185737" y="258822"/>
            <a:chExt cx="5989839" cy="5959356"/>
          </a:xfrm>
        </p:grpSpPr>
        <p:pic>
          <p:nvPicPr>
            <p:cNvPr id="16" name="그림 15" descr="의류, 사람, 가장, 바지이(가) 표시된 사진&#10;&#10;자동 생성된 설명">
              <a:extLst>
                <a:ext uri="{FF2B5EF4-FFF2-40B4-BE49-F238E27FC236}">
                  <a16:creationId xmlns:a16="http://schemas.microsoft.com/office/drawing/2014/main" id="{763EF9F9-6D64-414F-A7A5-7357158D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7" y="258822"/>
              <a:ext cx="5989839" cy="595935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1A5641-F066-4F99-BD31-8F9792BF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58" y="4766969"/>
              <a:ext cx="2728913" cy="142879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F6BF29-854C-4D27-AC18-86CE13381D78}"/>
                </a:ext>
              </a:extLst>
            </p:cNvPr>
            <p:cNvSpPr/>
            <p:nvPr/>
          </p:nvSpPr>
          <p:spPr>
            <a:xfrm>
              <a:off x="238760" y="4766969"/>
              <a:ext cx="2677011" cy="1428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5B0C297F-8C24-418F-947D-7F3864AC01C5}"/>
              </a:ext>
            </a:extLst>
          </p:cNvPr>
          <p:cNvSpPr txBox="1">
            <a:spLocks/>
          </p:cNvSpPr>
          <p:nvPr/>
        </p:nvSpPr>
        <p:spPr>
          <a:xfrm>
            <a:off x="1073057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‘CC3’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실행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1A88A-46B2-4CC6-8FC7-1EEDD0A4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09" y="2500372"/>
            <a:ext cx="3120732" cy="213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D7608D-5E4F-421C-AB3C-033DA352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551" y="2500372"/>
            <a:ext cx="3136869" cy="21327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4CAF81-ECD4-42EE-BF84-85D495DC4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29" y="1172892"/>
            <a:ext cx="3927568" cy="1018867"/>
          </a:xfrm>
          <a:prstGeom prst="rect">
            <a:avLst/>
          </a:prstGeom>
        </p:spPr>
      </p:pic>
      <p:sp>
        <p:nvSpPr>
          <p:cNvPr id="26" name="부제목 2">
            <a:extLst>
              <a:ext uri="{FF2B5EF4-FFF2-40B4-BE49-F238E27FC236}">
                <a16:creationId xmlns:a16="http://schemas.microsoft.com/office/drawing/2014/main" id="{194981AB-C43F-4AC5-9B7E-5048A638546D}"/>
              </a:ext>
            </a:extLst>
          </p:cNvPr>
          <p:cNvSpPr txBox="1">
            <a:spLocks/>
          </p:cNvSpPr>
          <p:nvPr/>
        </p:nvSpPr>
        <p:spPr>
          <a:xfrm>
            <a:off x="7130325" y="586897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Autosetup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Asset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그래픽 최적화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AA0903-5A57-4CBD-A68F-68BE650ABCA6}"/>
              </a:ext>
            </a:extLst>
          </p:cNvPr>
          <p:cNvGrpSpPr/>
          <p:nvPr/>
        </p:nvGrpSpPr>
        <p:grpSpPr>
          <a:xfrm>
            <a:off x="525212" y="1572981"/>
            <a:ext cx="5006636" cy="3198544"/>
            <a:chOff x="92414" y="0"/>
            <a:chExt cx="6403825" cy="3657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A0248F-1CFB-4B40-98B8-E3FA04DD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4" y="0"/>
              <a:ext cx="6403825" cy="3657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942954-89D2-47C1-A3CB-FD8F3106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5159" y="1523937"/>
              <a:ext cx="863601" cy="11329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3BD3025B-F7DA-47DF-87DD-DF38A3BA0797}"/>
              </a:ext>
            </a:extLst>
          </p:cNvPr>
          <p:cNvSpPr txBox="1">
            <a:spLocks/>
          </p:cNvSpPr>
          <p:nvPr/>
        </p:nvSpPr>
        <p:spPr>
          <a:xfrm>
            <a:off x="657564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Mixamo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 자료를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적용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20B6E706-0A01-40B8-B520-EC1E70FBC63B}"/>
              </a:ext>
            </a:extLst>
          </p:cNvPr>
          <p:cNvSpPr txBox="1">
            <a:spLocks/>
          </p:cNvSpPr>
          <p:nvPr/>
        </p:nvSpPr>
        <p:spPr>
          <a:xfrm>
            <a:off x="6172191" y="5299499"/>
            <a:ext cx="6394111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Animator Controller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애니메이션 순서도 작성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B22993-EEF5-4F16-A808-6517BC23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582" y="1460246"/>
            <a:ext cx="6069614" cy="34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A5504B-2463-45B9-BDF6-DDB0782ED821}"/>
              </a:ext>
            </a:extLst>
          </p:cNvPr>
          <p:cNvGrpSpPr/>
          <p:nvPr/>
        </p:nvGrpSpPr>
        <p:grpSpPr>
          <a:xfrm>
            <a:off x="1046068" y="1075722"/>
            <a:ext cx="4179421" cy="4706555"/>
            <a:chOff x="371475" y="404812"/>
            <a:chExt cx="5391150" cy="5819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23C5882-DFCF-464A-9EE3-E8CBE818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404812"/>
              <a:ext cx="5391150" cy="58197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6DEE2-FE00-42FB-8DDC-FC663272F29C}"/>
                </a:ext>
              </a:extLst>
            </p:cNvPr>
            <p:cNvSpPr/>
            <p:nvPr/>
          </p:nvSpPr>
          <p:spPr>
            <a:xfrm>
              <a:off x="1004047" y="404812"/>
              <a:ext cx="672354" cy="228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520AA-D317-4918-9D44-AC5A9769CA7D}"/>
                </a:ext>
              </a:extLst>
            </p:cNvPr>
            <p:cNvSpPr/>
            <p:nvPr/>
          </p:nvSpPr>
          <p:spPr>
            <a:xfrm>
              <a:off x="555812" y="2223247"/>
              <a:ext cx="5136775" cy="19094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719369-07E8-45AD-B9A2-802C888F37B0}"/>
                </a:ext>
              </a:extLst>
            </p:cNvPr>
            <p:cNvSpPr/>
            <p:nvPr/>
          </p:nvSpPr>
          <p:spPr>
            <a:xfrm>
              <a:off x="555812" y="4132729"/>
              <a:ext cx="5136775" cy="1703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08F0BAA5-F886-4675-A3AA-FD4C783601F1}"/>
              </a:ext>
            </a:extLst>
          </p:cNvPr>
          <p:cNvSpPr txBox="1">
            <a:spLocks/>
          </p:cNvSpPr>
          <p:nvPr/>
        </p:nvSpPr>
        <p:spPr>
          <a:xfrm>
            <a:off x="1536461" y="5895737"/>
            <a:ext cx="3589432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세부 동작 추가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F1214-1C95-49C3-8059-D7F0CAF731A4}"/>
              </a:ext>
            </a:extLst>
          </p:cNvPr>
          <p:cNvGrpSpPr/>
          <p:nvPr/>
        </p:nvGrpSpPr>
        <p:grpSpPr>
          <a:xfrm>
            <a:off x="7051675" y="787118"/>
            <a:ext cx="4273372" cy="5350923"/>
            <a:chOff x="6531471" y="404811"/>
            <a:chExt cx="4159220" cy="581977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017C35-AF4C-4FE9-9E47-39026B4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471" y="404811"/>
              <a:ext cx="4159220" cy="58197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D135AC-2483-4671-9414-939BE2B9C63C}"/>
                </a:ext>
              </a:extLst>
            </p:cNvPr>
            <p:cNvSpPr/>
            <p:nvPr/>
          </p:nvSpPr>
          <p:spPr>
            <a:xfrm>
              <a:off x="6531471" y="404811"/>
              <a:ext cx="595470" cy="228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53E9D6-350C-4DDA-974A-4DD30599E746}"/>
                </a:ext>
              </a:extLst>
            </p:cNvPr>
            <p:cNvSpPr/>
            <p:nvPr/>
          </p:nvSpPr>
          <p:spPr>
            <a:xfrm>
              <a:off x="6683871" y="3440207"/>
              <a:ext cx="3863786" cy="69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0065AF-5481-43C2-B9C9-B5456F1C30BE}"/>
                </a:ext>
              </a:extLst>
            </p:cNvPr>
            <p:cNvSpPr/>
            <p:nvPr/>
          </p:nvSpPr>
          <p:spPr>
            <a:xfrm>
              <a:off x="6683871" y="1348349"/>
              <a:ext cx="3933824" cy="803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F9E97CB-2EB6-47C7-BADA-11E4942A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3" y="1442968"/>
            <a:ext cx="5734050" cy="3770240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9D799E5C-5D85-4DCE-869E-A927AFDE6160}"/>
              </a:ext>
            </a:extLst>
          </p:cNvPr>
          <p:cNvSpPr txBox="1">
            <a:spLocks/>
          </p:cNvSpPr>
          <p:nvPr/>
        </p:nvSpPr>
        <p:spPr>
          <a:xfrm>
            <a:off x="989060" y="5415032"/>
            <a:ext cx="4267200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각도 수정을 통한 최종 화면 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CCB9D65-C53B-4F17-8BAD-38C32413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46" y="1493768"/>
            <a:ext cx="5307551" cy="366864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0D1F54DC-AD62-4B36-93BD-1CB770BAA597}"/>
              </a:ext>
            </a:extLst>
          </p:cNvPr>
          <p:cNvSpPr txBox="1">
            <a:spLocks/>
          </p:cNvSpPr>
          <p:nvPr/>
        </p:nvSpPr>
        <p:spPr>
          <a:xfrm>
            <a:off x="8021095" y="5415032"/>
            <a:ext cx="2696304" cy="383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및 동작 확인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250096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9B495C-B78A-4824-B3A5-8B41E8EB863F}"/>
              </a:ext>
            </a:extLst>
          </p:cNvPr>
          <p:cNvGrpSpPr/>
          <p:nvPr/>
        </p:nvGrpSpPr>
        <p:grpSpPr>
          <a:xfrm>
            <a:off x="7299238" y="1335323"/>
            <a:ext cx="3594287" cy="3998259"/>
            <a:chOff x="1112184" y="995082"/>
            <a:chExt cx="4343400" cy="47244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B6AB25-2F0D-4FAC-9EFE-CF0381E5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184" y="995082"/>
              <a:ext cx="4343400" cy="4724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E61D93-AA93-46FC-81AB-238BAD9A6B15}"/>
                </a:ext>
              </a:extLst>
            </p:cNvPr>
            <p:cNvSpPr/>
            <p:nvPr/>
          </p:nvSpPr>
          <p:spPr>
            <a:xfrm>
              <a:off x="1228725" y="1066800"/>
              <a:ext cx="1263463" cy="448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36DB40AF-5050-4BEB-B231-6F5A47FBAC8B}"/>
              </a:ext>
            </a:extLst>
          </p:cNvPr>
          <p:cNvSpPr txBox="1">
            <a:spLocks/>
          </p:cNvSpPr>
          <p:nvPr/>
        </p:nvSpPr>
        <p:spPr>
          <a:xfrm>
            <a:off x="7175693" y="5415032"/>
            <a:ext cx="3841379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생성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atinLnBrk="0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웹서버와 연결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45473-06CE-42BB-B714-FF23758A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37" y="1253875"/>
            <a:ext cx="4478693" cy="4161157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22BACA4-EA9B-400D-A4FD-7CE640FB055D}"/>
              </a:ext>
            </a:extLst>
          </p:cNvPr>
          <p:cNvSpPr txBox="1">
            <a:spLocks/>
          </p:cNvSpPr>
          <p:nvPr/>
        </p:nvSpPr>
        <p:spPr>
          <a:xfrm>
            <a:off x="749638" y="5537482"/>
            <a:ext cx="4478693" cy="122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스크립트를 활용한 순서도와 웹의 연동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6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405671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+2021-10-01+12_49_50">
            <a:hlinkClick r:id="" action="ppaction://media"/>
            <a:extLst>
              <a:ext uri="{FF2B5EF4-FFF2-40B4-BE49-F238E27FC236}">
                <a16:creationId xmlns:a16="http://schemas.microsoft.com/office/drawing/2014/main" id="{2B2597A7-674D-46DB-B76A-FC1215E3C8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1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679327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8431323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2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E6D9-C278-4FF9-BF4B-801FCD040F77}"/>
              </a:ext>
            </a:extLst>
          </p:cNvPr>
          <p:cNvSpPr txBox="1"/>
          <p:nvPr/>
        </p:nvSpPr>
        <p:spPr>
          <a:xfrm>
            <a:off x="-10711480" y="1808916"/>
            <a:ext cx="1083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</a:t>
            </a:r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endParaRPr lang="en-US" altLang="ko-KR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웹 서비스 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CCBB123-6DCF-421E-90ED-CB0B45174BA7}"/>
              </a:ext>
            </a:extLst>
          </p:cNvPr>
          <p:cNvSpPr txBox="1">
            <a:spLocks/>
          </p:cNvSpPr>
          <p:nvPr/>
        </p:nvSpPr>
        <p:spPr>
          <a:xfrm>
            <a:off x="-2959484" y="4665720"/>
            <a:ext cx="2413507" cy="4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담당개발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김선우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AECD03-85ED-4E2A-BA98-E3EBD8FA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" y="1194960"/>
            <a:ext cx="5654113" cy="27886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B8685-A6F2-4928-A293-121F3E17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18" y="1221108"/>
            <a:ext cx="5654113" cy="2762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CC2A2A-800F-4D84-BBCE-0CD6081C1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3" t="18412" r="49479" b="58694"/>
          <a:stretch/>
        </p:blipFill>
        <p:spPr>
          <a:xfrm>
            <a:off x="472440" y="4261313"/>
            <a:ext cx="4886639" cy="19784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31C1EB-DD19-4E28-AE4E-B641E47ABD7F}"/>
              </a:ext>
            </a:extLst>
          </p:cNvPr>
          <p:cNvSpPr/>
          <p:nvPr/>
        </p:nvSpPr>
        <p:spPr>
          <a:xfrm>
            <a:off x="6385068" y="4207936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기능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B36C55-7521-464A-9769-D70B4D9AFFCB}"/>
              </a:ext>
            </a:extLst>
          </p:cNvPr>
          <p:cNvCxnSpPr/>
          <p:nvPr/>
        </p:nvCxnSpPr>
        <p:spPr>
          <a:xfrm>
            <a:off x="6473241" y="5016936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>
            <a:extLst>
              <a:ext uri="{FF2B5EF4-FFF2-40B4-BE49-F238E27FC236}">
                <a16:creationId xmlns:a16="http://schemas.microsoft.com/office/drawing/2014/main" id="{ACC056A4-F108-4198-A41D-C2019CDA41D4}"/>
              </a:ext>
            </a:extLst>
          </p:cNvPr>
          <p:cNvSpPr txBox="1">
            <a:spLocks/>
          </p:cNvSpPr>
          <p:nvPr/>
        </p:nvSpPr>
        <p:spPr>
          <a:xfrm>
            <a:off x="6825303" y="4857975"/>
            <a:ext cx="500962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계정을 분리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상대방과 자신의 채팅을 색으로 구분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상담원 계정의 경우 기록된 대화를 모두 읽어 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3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생각 풍선 윤곽선">
            <a:extLst>
              <a:ext uri="{FF2B5EF4-FFF2-40B4-BE49-F238E27FC236}">
                <a16:creationId xmlns:a16="http://schemas.microsoft.com/office/drawing/2014/main" id="{2A4CF4E5-5515-498F-945A-CEAE5830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198" y="1096775"/>
            <a:ext cx="2463801" cy="2463801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19" name="그래픽 18" descr="재고 단색으로 채워진">
            <a:extLst>
              <a:ext uri="{FF2B5EF4-FFF2-40B4-BE49-F238E27FC236}">
                <a16:creationId xmlns:a16="http://schemas.microsoft.com/office/drawing/2014/main" id="{76CB0921-4F7E-43BE-A2E0-5FB3724D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7732" y="1552143"/>
            <a:ext cx="852732" cy="852732"/>
          </a:xfrm>
          <a:prstGeom prst="rect">
            <a:avLst/>
          </a:prstGeom>
        </p:spPr>
      </p:pic>
      <p:pic>
        <p:nvPicPr>
          <p:cNvPr id="3" name="그래픽 2" descr="스피커폰 단색으로 채워진">
            <a:extLst>
              <a:ext uri="{FF2B5EF4-FFF2-40B4-BE49-F238E27FC236}">
                <a16:creationId xmlns:a16="http://schemas.microsoft.com/office/drawing/2014/main" id="{54E55E6E-653F-40F3-96EE-D238C3F12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349" y="2945485"/>
            <a:ext cx="1498600" cy="1498600"/>
          </a:xfrm>
          <a:prstGeom prst="rect">
            <a:avLst/>
          </a:prstGeom>
        </p:spPr>
      </p:pic>
      <p:pic>
        <p:nvPicPr>
          <p:cNvPr id="16" name="그래픽 15" descr="콜 센터 단색으로 채워진">
            <a:extLst>
              <a:ext uri="{FF2B5EF4-FFF2-40B4-BE49-F238E27FC236}">
                <a16:creationId xmlns:a16="http://schemas.microsoft.com/office/drawing/2014/main" id="{AAEECBDE-F67B-497B-B6A7-991CC9752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2D135-B569-4769-8D7D-DF3D89CF6DAF}"/>
              </a:ext>
            </a:extLst>
          </p:cNvPr>
          <p:cNvSpPr txBox="1"/>
          <p:nvPr/>
        </p:nvSpPr>
        <p:spPr>
          <a:xfrm>
            <a:off x="8369283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D0AEA-56F8-42EA-9B17-45A253B5AEB0}"/>
              </a:ext>
            </a:extLst>
          </p:cNvPr>
          <p:cNvSpPr txBox="1"/>
          <p:nvPr/>
        </p:nvSpPr>
        <p:spPr>
          <a:xfrm>
            <a:off x="2500052" y="4648756"/>
            <a:ext cx="14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1E0C28-EC14-4CE5-BB2D-DE76E20E2172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FF6F8A-F752-4497-89B1-BE1AF93857A1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C03EE49-F9B6-4F4E-90B3-6C8137644F8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F0A728-D384-4133-8980-9EBBFADEF3F9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B973BE-3E5C-40DA-BDB9-A202E2103C3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5000B3-EA84-4345-9ED8-730194E90F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C358EF-4D5A-413D-9D2A-6EACD2898AA9}"/>
              </a:ext>
            </a:extLst>
          </p:cNvPr>
          <p:cNvSpPr/>
          <p:nvPr/>
        </p:nvSpPr>
        <p:spPr>
          <a:xfrm>
            <a:off x="698230" y="2869644"/>
            <a:ext cx="4845319" cy="135945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18C0F8-FF5E-47F7-9F20-69DA19664AC5}"/>
              </a:ext>
            </a:extLst>
          </p:cNvPr>
          <p:cNvSpPr/>
          <p:nvPr/>
        </p:nvSpPr>
        <p:spPr>
          <a:xfrm>
            <a:off x="698229" y="4261350"/>
            <a:ext cx="6280421" cy="22020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4" grpId="0"/>
      <p:bldP spid="4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717555" y="4277606"/>
            <a:ext cx="3374386" cy="39134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71723" y="4976957"/>
            <a:ext cx="5932937" cy="116476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1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D35B4A-9773-46AF-BEEF-BD84EEF33ED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A6872D-32EA-4B91-84D7-38229F54CF51}"/>
              </a:ext>
            </a:extLst>
          </p:cNvPr>
          <p:cNvSpPr txBox="1"/>
          <p:nvPr/>
        </p:nvSpPr>
        <p:spPr>
          <a:xfrm>
            <a:off x="220980" y="873769"/>
            <a:ext cx="392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IO?</a:t>
            </a:r>
            <a:endParaRPr lang="ko-KR" altLang="en-US" sz="32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4525-E18A-4F83-B76B-3F6A8D88AD82}"/>
              </a:ext>
            </a:extLst>
          </p:cNvPr>
          <p:cNvSpPr txBox="1"/>
          <p:nvPr/>
        </p:nvSpPr>
        <p:spPr>
          <a:xfrm>
            <a:off x="640080" y="1424401"/>
            <a:ext cx="74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양방향 웹 브라우저를 구현 시킬 수 있는 오픈소스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Socket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 일어나는 실시간 데이터를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7A6F454-21C5-4961-B8B8-4C58C9097A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395" r="5403" b="71761"/>
          <a:stretch/>
        </p:blipFill>
        <p:spPr bwMode="auto">
          <a:xfrm>
            <a:off x="396557" y="2070733"/>
            <a:ext cx="6408103" cy="441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352D2-6D83-4CA7-B136-F7F2452EC86D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JS + NPM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4038BF-1784-4ECC-95C8-F1F791CC7677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625BF7C9-0464-454F-A077-2E4AEFF0C67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125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서버에서 동작 시킴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542566-60B6-4731-BA4B-4AB2C804BF2A}"/>
              </a:ext>
            </a:extLst>
          </p:cNvPr>
          <p:cNvSpPr/>
          <p:nvPr/>
        </p:nvSpPr>
        <p:spPr>
          <a:xfrm>
            <a:off x="7717518" y="2924183"/>
            <a:ext cx="3864430" cy="504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IO function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B3B69-14E9-44E6-9297-59BA691F810E}"/>
              </a:ext>
            </a:extLst>
          </p:cNvPr>
          <p:cNvCxnSpPr/>
          <p:nvPr/>
        </p:nvCxnSpPr>
        <p:spPr>
          <a:xfrm>
            <a:off x="7805691" y="3733183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부제목 2">
            <a:extLst>
              <a:ext uri="{FF2B5EF4-FFF2-40B4-BE49-F238E27FC236}">
                <a16:creationId xmlns:a16="http://schemas.microsoft.com/office/drawing/2014/main" id="{C98442E3-32F2-49DC-B025-5A2AB1D94CF6}"/>
              </a:ext>
            </a:extLst>
          </p:cNvPr>
          <p:cNvSpPr txBox="1">
            <a:spLocks/>
          </p:cNvSpPr>
          <p:nvPr/>
        </p:nvSpPr>
        <p:spPr>
          <a:xfrm>
            <a:off x="8165373" y="3553434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직접 작성해야 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1188061-A46B-485D-A0E5-592DF212A414}"/>
              </a:ext>
            </a:extLst>
          </p:cNvPr>
          <p:cNvCxnSpPr/>
          <p:nvPr/>
        </p:nvCxnSpPr>
        <p:spPr>
          <a:xfrm>
            <a:off x="7805691" y="4353022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53459464-6995-4975-8AEA-BDF224FACFE7}"/>
              </a:ext>
            </a:extLst>
          </p:cNvPr>
          <p:cNvSpPr txBox="1">
            <a:spLocks/>
          </p:cNvSpPr>
          <p:nvPr/>
        </p:nvSpPr>
        <p:spPr>
          <a:xfrm>
            <a:off x="8165373" y="4173273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‘chat message’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162F5A-053B-4DA2-8CEF-B5C67C57765C}"/>
              </a:ext>
            </a:extLst>
          </p:cNvPr>
          <p:cNvCxnSpPr/>
          <p:nvPr/>
        </p:nvCxnSpPr>
        <p:spPr>
          <a:xfrm>
            <a:off x="7805691" y="4708145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D56AB09D-213D-476F-A813-0B2CBC3865B2}"/>
              </a:ext>
            </a:extLst>
          </p:cNvPr>
          <p:cNvSpPr txBox="1">
            <a:spLocks/>
          </p:cNvSpPr>
          <p:nvPr/>
        </p:nvSpPr>
        <p:spPr>
          <a:xfrm>
            <a:off x="8165373" y="4528396"/>
            <a:ext cx="3927568" cy="35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Sqlite3 DB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수신된 메시지를 기록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CB11AF-5093-413E-82CE-B5F6A73A1475}"/>
              </a:ext>
            </a:extLst>
          </p:cNvPr>
          <p:cNvCxnSpPr/>
          <p:nvPr/>
        </p:nvCxnSpPr>
        <p:spPr>
          <a:xfrm>
            <a:off x="7805691" y="5029978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부제목 2">
            <a:extLst>
              <a:ext uri="{FF2B5EF4-FFF2-40B4-BE49-F238E27FC236}">
                <a16:creationId xmlns:a16="http://schemas.microsoft.com/office/drawing/2014/main" id="{D96AC1FE-299C-4358-8C95-F31AE7624AEB}"/>
              </a:ext>
            </a:extLst>
          </p:cNvPr>
          <p:cNvSpPr txBox="1">
            <a:spLocks/>
          </p:cNvSpPr>
          <p:nvPr/>
        </p:nvSpPr>
        <p:spPr>
          <a:xfrm>
            <a:off x="8165372" y="4850228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기록 후 메시지를 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사용자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room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emit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91A5E-AD6F-42D5-BC36-CE80B73EB30B}"/>
              </a:ext>
            </a:extLst>
          </p:cNvPr>
          <p:cNvSpPr/>
          <p:nvPr/>
        </p:nvSpPr>
        <p:spPr>
          <a:xfrm>
            <a:off x="820151" y="6080761"/>
            <a:ext cx="3043190" cy="2362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74BD7-BFF8-4866-B025-926C63C2D64E}"/>
              </a:ext>
            </a:extLst>
          </p:cNvPr>
          <p:cNvCxnSpPr/>
          <p:nvPr/>
        </p:nvCxnSpPr>
        <p:spPr>
          <a:xfrm>
            <a:off x="7805691" y="5652839"/>
            <a:ext cx="359682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부제목 2">
            <a:extLst>
              <a:ext uri="{FF2B5EF4-FFF2-40B4-BE49-F238E27FC236}">
                <a16:creationId xmlns:a16="http://schemas.microsoft.com/office/drawing/2014/main" id="{701A6007-A7A5-4989-BFA6-B46ECFDBCB40}"/>
              </a:ext>
            </a:extLst>
          </p:cNvPr>
          <p:cNvSpPr txBox="1">
            <a:spLocks/>
          </p:cNvSpPr>
          <p:nvPr/>
        </p:nvSpPr>
        <p:spPr>
          <a:xfrm>
            <a:off x="8165372" y="5473089"/>
            <a:ext cx="4179027" cy="9902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서버상에 있는 다른 유저도 메시지 수신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0613A-99C1-40F0-A50A-65FAC47DA922}"/>
              </a:ext>
            </a:extLst>
          </p:cNvPr>
          <p:cNvSpPr/>
          <p:nvPr/>
        </p:nvSpPr>
        <p:spPr>
          <a:xfrm>
            <a:off x="7717518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Script.js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2D7B0E-8E55-4A35-BE90-4686CD9A95B9}"/>
              </a:ext>
            </a:extLst>
          </p:cNvPr>
          <p:cNvCxnSpPr/>
          <p:nvPr/>
        </p:nvCxnSpPr>
        <p:spPr>
          <a:xfrm>
            <a:off x="7805691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>
            <a:extLst>
              <a:ext uri="{FF2B5EF4-FFF2-40B4-BE49-F238E27FC236}">
                <a16:creationId xmlns:a16="http://schemas.microsoft.com/office/drawing/2014/main" id="{C7B51030-50ED-4296-82F9-197A637CBC04}"/>
              </a:ext>
            </a:extLst>
          </p:cNvPr>
          <p:cNvSpPr txBox="1">
            <a:spLocks/>
          </p:cNvSpPr>
          <p:nvPr/>
        </p:nvSpPr>
        <p:spPr>
          <a:xfrm>
            <a:off x="8165373" y="1801243"/>
            <a:ext cx="3927568" cy="652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 상에서도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변수로 호출하여 해당 기능 사용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F47D6C-188B-41E6-ABE2-8DA7DD62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7" y="977242"/>
            <a:ext cx="4888230" cy="5456447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4F0469D9-CFBE-4A04-8A05-4BA953713DD0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1FC945-9CC9-4C28-AB07-0E203DDB08C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84F82D-5A80-4DAC-A934-ADD209A39AC3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8399DB-9467-4EB8-9502-05E45EA90EBF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BEE9F8-1431-469A-AFC8-EAB354BFA7A1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12962E-60A0-4707-887D-6AD30FAD500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69A07B-21DB-45A0-B668-625635347584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F8CCFF-CE21-484C-A038-5AF58D36C409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F4370-D051-4A3D-AC82-F3F1FA21F47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46E59FA-BC77-4A6B-A94C-CE5723F46CD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29225" r="5401" b="41776"/>
          <a:stretch/>
        </p:blipFill>
        <p:spPr bwMode="auto">
          <a:xfrm>
            <a:off x="427037" y="1067283"/>
            <a:ext cx="6624638" cy="5312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76FDEB-CA96-4BAF-B644-3055313A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64" y="1225159"/>
            <a:ext cx="4216322" cy="447484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3E04EA21-3397-41BF-B195-80B31116E9F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DCB2FD-1FE7-4FAB-AE8B-29A41E170AB5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58917-EA8D-4D06-849A-BE74ADCB6C9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782DE6-9F8C-4E43-9E29-F136AE46F9AE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19E54B-4ED4-4227-A442-8BF47F9AD46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7A6F72-8559-4A78-927F-1DB7FAB9CAF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B4B17-D244-42E2-BF7D-57F93ABE101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E37091-31E9-4B8C-B4D4-8D31A9D77F37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46ACCE-F0F7-4B41-AECC-638FA9B8CB64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C6F58-9083-4B21-838C-DAC8A227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9" y="1058227"/>
            <a:ext cx="4895523" cy="3422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D06DEF-4FE6-45F6-BF8A-860EBEAB2A63}"/>
              </a:ext>
            </a:extLst>
          </p:cNvPr>
          <p:cNvSpPr/>
          <p:nvPr/>
        </p:nvSpPr>
        <p:spPr>
          <a:xfrm>
            <a:off x="6314442" y="1171992"/>
            <a:ext cx="3864430" cy="504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TTS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2396F1-78D9-440C-9AA7-D992EDFE4796}"/>
              </a:ext>
            </a:extLst>
          </p:cNvPr>
          <p:cNvCxnSpPr/>
          <p:nvPr/>
        </p:nvCxnSpPr>
        <p:spPr>
          <a:xfrm>
            <a:off x="6402615" y="1980992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D17B03F7-A71D-4B75-A2A8-F3959AAC2EA6}"/>
              </a:ext>
            </a:extLst>
          </p:cNvPr>
          <p:cNvSpPr txBox="1">
            <a:spLocks/>
          </p:cNvSpPr>
          <p:nvPr/>
        </p:nvSpPr>
        <p:spPr>
          <a:xfrm>
            <a:off x="6762296" y="1801243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라이브러리 없이 브라우저가 제공하는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TTS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대화하는 연출을 위해 사용됨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6BC92D-9991-463A-BC9B-1AA38103D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01"/>
          <a:stretch/>
        </p:blipFill>
        <p:spPr>
          <a:xfrm>
            <a:off x="336025" y="2848210"/>
            <a:ext cx="5286325" cy="342233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6D94D8-19AD-44B1-B034-DDF4B48008D9}"/>
              </a:ext>
            </a:extLst>
          </p:cNvPr>
          <p:cNvCxnSpPr/>
          <p:nvPr/>
        </p:nvCxnSpPr>
        <p:spPr>
          <a:xfrm>
            <a:off x="6402615" y="284821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92EA608F-191B-4ACC-B32E-55E24D4AB246}"/>
              </a:ext>
            </a:extLst>
          </p:cNvPr>
          <p:cNvSpPr txBox="1">
            <a:spLocks/>
          </p:cNvSpPr>
          <p:nvPr/>
        </p:nvSpPr>
        <p:spPr>
          <a:xfrm>
            <a:off x="6762296" y="2668461"/>
            <a:ext cx="5330644" cy="362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접속중인 계정이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guest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이며 상담원에게 대화가</a:t>
            </a:r>
            <a:b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도착할 시에 음성을 출력함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Unity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애니메이션 또한 동시 실행됨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20ACAA-69ED-4558-8686-D9334030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60" y="480061"/>
            <a:ext cx="8272780" cy="61141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8C348-E364-4479-ABDD-45D53B3C11BB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C1CE95-DC7D-491F-80DE-C6E4F8514491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0B3CA94C-F0B6-4432-8CCA-9EC7079D74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6185C-2555-478E-8414-1D5A6C69428B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>
            <a:extLst>
              <a:ext uri="{FF2B5EF4-FFF2-40B4-BE49-F238E27FC236}">
                <a16:creationId xmlns:a16="http://schemas.microsoft.com/office/drawing/2014/main" id="{B0AF1BB8-EF53-4DA6-B14C-A941B9224B53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16C488-5814-4933-B492-A7B73F395743}"/>
              </a:ext>
            </a:extLst>
          </p:cNvPr>
          <p:cNvSpPr/>
          <p:nvPr/>
        </p:nvSpPr>
        <p:spPr>
          <a:xfrm>
            <a:off x="4303306" y="5435408"/>
            <a:ext cx="1975574" cy="17291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828519-D581-4570-B51E-963B80AF0E80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AA2320-D4FC-482C-BAE4-67776E5EEEEE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id="{21F6E0AD-3CA8-4F92-AF56-3E24BE9C0640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webGL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2020.03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 기준 작성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script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CC75DA-D29A-4FDA-BF58-8EA475080148}"/>
              </a:ext>
            </a:extLst>
          </p:cNvPr>
          <p:cNvCxnSpPr/>
          <p:nvPr/>
        </p:nvCxnSpPr>
        <p:spPr>
          <a:xfrm>
            <a:off x="862372" y="2962085"/>
            <a:ext cx="3596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부제목 2">
            <a:extLst>
              <a:ext uri="{FF2B5EF4-FFF2-40B4-BE49-F238E27FC236}">
                <a16:creationId xmlns:a16="http://schemas.microsoft.com/office/drawing/2014/main" id="{1FDB2BE9-6625-4777-BF47-B7EEE48772CE}"/>
              </a:ext>
            </a:extLst>
          </p:cNvPr>
          <p:cNvSpPr txBox="1">
            <a:spLocks/>
          </p:cNvSpPr>
          <p:nvPr/>
        </p:nvSpPr>
        <p:spPr>
          <a:xfrm>
            <a:off x="1222053" y="2823981"/>
            <a:ext cx="2991807" cy="303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Instance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2AC840-0CDF-4D34-82F2-8CC0CA97B2FC}"/>
              </a:ext>
            </a:extLst>
          </p:cNvPr>
          <p:cNvCxnSpPr/>
          <p:nvPr/>
        </p:nvCxnSpPr>
        <p:spPr>
          <a:xfrm>
            <a:off x="290872" y="3632609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부제목 2">
            <a:extLst>
              <a:ext uri="{FF2B5EF4-FFF2-40B4-BE49-F238E27FC236}">
                <a16:creationId xmlns:a16="http://schemas.microsoft.com/office/drawing/2014/main" id="{F3EE9E15-62A4-4415-A370-D8B48466FE1E}"/>
              </a:ext>
            </a:extLst>
          </p:cNvPr>
          <p:cNvSpPr txBox="1">
            <a:spLocks/>
          </p:cNvSpPr>
          <p:nvPr/>
        </p:nvSpPr>
        <p:spPr>
          <a:xfrm>
            <a:off x="650553" y="3316420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(Unity Loader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SendMessage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 움직임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제스쳐를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지정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AC6967-B529-460C-9335-7F90D1BC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137" y="1374667"/>
            <a:ext cx="793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5D796F9B-147D-447B-9D2F-13D27157339C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71651C-75AE-4563-B9D3-7626E161FF6B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85AB92-64D6-450E-96DA-CDE25200CF82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A8BD0B-FE35-4C35-8187-F9DDB82FD6A1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5AFA0C-16BC-4F08-B7BA-99F04659C010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1B1B8-23AF-4C61-8980-C9A87F3D835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60F7F2-DED3-42E8-BB35-7ABECE2B6F13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77727-60BC-480D-A849-A25BC0373C4C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5B621A-D247-43F2-9E06-78EE8D611E8B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BE5A2-8E55-420D-BE6A-10567272E018}"/>
              </a:ext>
            </a:extLst>
          </p:cNvPr>
          <p:cNvSpPr/>
          <p:nvPr/>
        </p:nvSpPr>
        <p:spPr>
          <a:xfrm>
            <a:off x="96019" y="1171993"/>
            <a:ext cx="2776721" cy="405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C468737-A181-4F75-9592-D31248CE4647}"/>
              </a:ext>
            </a:extLst>
          </p:cNvPr>
          <p:cNvCxnSpPr/>
          <p:nvPr/>
        </p:nvCxnSpPr>
        <p:spPr>
          <a:xfrm>
            <a:off x="290872" y="1796650"/>
            <a:ext cx="359682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부제목 2">
            <a:extLst>
              <a:ext uri="{FF2B5EF4-FFF2-40B4-BE49-F238E27FC236}">
                <a16:creationId xmlns:a16="http://schemas.microsoft.com/office/drawing/2014/main" id="{4D6980A2-0A37-4E15-A6A1-E3E95CFDA585}"/>
              </a:ext>
            </a:extLst>
          </p:cNvPr>
          <p:cNvSpPr txBox="1">
            <a:spLocks/>
          </p:cNvSpPr>
          <p:nvPr/>
        </p:nvSpPr>
        <p:spPr>
          <a:xfrm>
            <a:off x="650553" y="1616902"/>
            <a:ext cx="3125307" cy="116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child-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proces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spawn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AD1A8D-45DF-4E19-8262-39D57937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071804"/>
            <a:ext cx="88963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141F6C3B-0D20-4BA6-9CAD-FAF7DD2A8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58829" y="3190209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164F2A55-179E-484E-8F41-C06458CEFC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73740" y="3190209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DDF066E1-AC3B-46BD-8BEB-E229C96E91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4529961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ED8FEF70-57DC-4621-B41C-2D809E393D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4529961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02BBF18E-BC83-4B3F-8F30-3C74A4A8F1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28013" y="1765145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EA5671E1-5F98-4FE3-A812-F8797E19C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42924" y="1765145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6C3CC925-744B-431A-9086-8C94365B64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74222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72D917E6-E6C1-4AD5-AC8B-15E2D18FED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23CA301A-C03E-4F60-A1A9-07FC3490B4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843406" y="1765145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FFDDC23A-8ABB-4B99-AFB3-8B5532C35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35686" y="2475802"/>
            <a:ext cx="2286000" cy="228600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8D6B881-1CC5-4FD6-A0FF-1B0ECD91B45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2A46904-D622-4DD0-AC31-C4696BA92E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9969D99-0C26-4AEB-83F1-5F1CA6CE5A54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517E3F-7C07-43F9-BE88-ADED8915C1A6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CCAE5B9-7E4B-4A9B-BAFA-6880EB678262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E6D9D-132D-40AF-AD8F-3B3B50E6757B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6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0ADD24F6-7FA0-49D5-83DE-852311572FB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C6E2BB-3B54-45C8-997C-A110D2A071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80BB21DC-703D-4A98-9D5C-3DD789D97315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CABE61B-FC30-46A0-82C8-044A81DCDF1E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4393461-5348-4427-BC48-76002A1B6DE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287F060-271B-4F65-ACFC-16618F14683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8550F2F-62CD-4ECA-89E9-4B431180B4B1}"/>
              </a:ext>
            </a:extLst>
          </p:cNvPr>
          <p:cNvSpPr/>
          <p:nvPr/>
        </p:nvSpPr>
        <p:spPr>
          <a:xfrm>
            <a:off x="82728" y="154927"/>
            <a:ext cx="2265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A1809-950D-4C67-A760-0E2236BDBD15}"/>
              </a:ext>
            </a:extLst>
          </p:cNvPr>
          <p:cNvSpPr/>
          <p:nvPr/>
        </p:nvSpPr>
        <p:spPr>
          <a:xfrm>
            <a:off x="0" y="1976437"/>
            <a:ext cx="12192000" cy="2905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10BE8-A54F-4131-9225-7556B3C59192}"/>
              </a:ext>
            </a:extLst>
          </p:cNvPr>
          <p:cNvSpPr/>
          <p:nvPr/>
        </p:nvSpPr>
        <p:spPr>
          <a:xfrm>
            <a:off x="1272004" y="2705724"/>
            <a:ext cx="96479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0118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630A8E04-F8E8-489D-8177-BCEFAC983A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8512" y="3190209"/>
            <a:ext cx="1510377" cy="1510377"/>
          </a:xfrm>
          <a:prstGeom prst="rect">
            <a:avLst/>
          </a:prstGeom>
        </p:spPr>
      </p:pic>
      <p:pic>
        <p:nvPicPr>
          <p:cNvPr id="20" name="그래픽 19" descr="콜 센터 단색으로 채워진">
            <a:extLst>
              <a:ext uri="{FF2B5EF4-FFF2-40B4-BE49-F238E27FC236}">
                <a16:creationId xmlns:a16="http://schemas.microsoft.com/office/drawing/2014/main" id="{06E42136-5C03-45FB-BC92-99DA2EBED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3423" y="3190209"/>
            <a:ext cx="1510377" cy="1510377"/>
          </a:xfrm>
          <a:prstGeom prst="rect">
            <a:avLst/>
          </a:prstGeom>
        </p:spPr>
      </p:pic>
      <p:pic>
        <p:nvPicPr>
          <p:cNvPr id="30" name="그래픽 29" descr="콜 센터 단색으로 채워진">
            <a:extLst>
              <a:ext uri="{FF2B5EF4-FFF2-40B4-BE49-F238E27FC236}">
                <a16:creationId xmlns:a16="http://schemas.microsoft.com/office/drawing/2014/main" id="{C298C3E9-05A7-4516-A30F-1935114840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4529961"/>
            <a:ext cx="1510377" cy="1510377"/>
          </a:xfrm>
          <a:prstGeom prst="rect">
            <a:avLst/>
          </a:prstGeom>
        </p:spPr>
      </p:pic>
      <p:pic>
        <p:nvPicPr>
          <p:cNvPr id="31" name="그래픽 30" descr="콜 센터 단색으로 채워진">
            <a:extLst>
              <a:ext uri="{FF2B5EF4-FFF2-40B4-BE49-F238E27FC236}">
                <a16:creationId xmlns:a16="http://schemas.microsoft.com/office/drawing/2014/main" id="{78317F99-EE6D-4E5F-BFE7-5E961381A4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4529961"/>
            <a:ext cx="1510377" cy="1510377"/>
          </a:xfrm>
          <a:prstGeom prst="rect">
            <a:avLst/>
          </a:prstGeom>
        </p:spPr>
      </p:pic>
      <p:pic>
        <p:nvPicPr>
          <p:cNvPr id="32" name="그래픽 31" descr="콜 센터 단색으로 채워진">
            <a:extLst>
              <a:ext uri="{FF2B5EF4-FFF2-40B4-BE49-F238E27FC236}">
                <a16:creationId xmlns:a16="http://schemas.microsoft.com/office/drawing/2014/main" id="{C5D96C67-63C8-4021-B55D-55C8D6787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27696" y="1765145"/>
            <a:ext cx="1510377" cy="1510377"/>
          </a:xfrm>
          <a:prstGeom prst="rect">
            <a:avLst/>
          </a:prstGeom>
        </p:spPr>
      </p:pic>
      <p:pic>
        <p:nvPicPr>
          <p:cNvPr id="33" name="그래픽 32" descr="콜 센터 단색으로 채워진">
            <a:extLst>
              <a:ext uri="{FF2B5EF4-FFF2-40B4-BE49-F238E27FC236}">
                <a16:creationId xmlns:a16="http://schemas.microsoft.com/office/drawing/2014/main" id="{6317DA8C-BE13-4319-A82C-8888170887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42607" y="1765145"/>
            <a:ext cx="1510377" cy="1510377"/>
          </a:xfrm>
          <a:prstGeom prst="rect">
            <a:avLst/>
          </a:prstGeom>
        </p:spPr>
      </p:pic>
      <p:pic>
        <p:nvPicPr>
          <p:cNvPr id="37" name="그래픽 36" descr="콜 센터 단색으로 채워진">
            <a:extLst>
              <a:ext uri="{FF2B5EF4-FFF2-40B4-BE49-F238E27FC236}">
                <a16:creationId xmlns:a16="http://schemas.microsoft.com/office/drawing/2014/main" id="{1E0B2F96-5761-4394-93F5-881233A8A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73905" y="3190209"/>
            <a:ext cx="1510377" cy="1510377"/>
          </a:xfrm>
          <a:prstGeom prst="rect">
            <a:avLst/>
          </a:prstGeom>
        </p:spPr>
      </p:pic>
      <p:pic>
        <p:nvPicPr>
          <p:cNvPr id="38" name="그래픽 37" descr="콜 센터 단색으로 채워진">
            <a:extLst>
              <a:ext uri="{FF2B5EF4-FFF2-40B4-BE49-F238E27FC236}">
                <a16:creationId xmlns:a16="http://schemas.microsoft.com/office/drawing/2014/main" id="{90085BD9-8E60-4C95-BDA8-5E801AD2A4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4529961"/>
            <a:ext cx="1510377" cy="1510377"/>
          </a:xfrm>
          <a:prstGeom prst="rect">
            <a:avLst/>
          </a:prstGeom>
        </p:spPr>
      </p:pic>
      <p:pic>
        <p:nvPicPr>
          <p:cNvPr id="39" name="그래픽 38" descr="콜 센터 단색으로 채워진">
            <a:extLst>
              <a:ext uri="{FF2B5EF4-FFF2-40B4-BE49-F238E27FC236}">
                <a16:creationId xmlns:a16="http://schemas.microsoft.com/office/drawing/2014/main" id="{AC48387D-1B6C-42BD-B795-52EF5FB940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3089" y="1765145"/>
            <a:ext cx="1510377" cy="1510377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5752179-2D4E-46B7-BA65-1B0CFAF30DC9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EAB204-D1D6-4179-BFAC-7F553593EA5D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611FEB-8A1C-4F48-9FAD-0A7FF721B23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01333F-5109-449D-9DBC-3E32960C4AD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7611C9B-1840-4B18-8E89-5E06F7D429D5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77384C-2608-48B4-B509-9090024057E9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0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래픽 47" descr="프로세서 단색으로 채워진">
            <a:extLst>
              <a:ext uri="{FF2B5EF4-FFF2-40B4-BE49-F238E27FC236}">
                <a16:creationId xmlns:a16="http://schemas.microsoft.com/office/drawing/2014/main" id="{2794B632-8D08-4216-979C-8FF8CBE0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880" y="2815816"/>
            <a:ext cx="1455699" cy="1455699"/>
          </a:xfrm>
          <a:prstGeom prst="rect">
            <a:avLst/>
          </a:prstGeom>
        </p:spPr>
      </p:pic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6138CE16-A62F-4A34-A6BE-182563BD1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100" y="2554287"/>
            <a:ext cx="2286000" cy="2286000"/>
          </a:xfrm>
          <a:prstGeom prst="rect">
            <a:avLst/>
          </a:prstGeom>
        </p:spPr>
      </p:pic>
      <p:pic>
        <p:nvPicPr>
          <p:cNvPr id="4" name="그래픽 3" descr="남학생 단색으로 채워진">
            <a:extLst>
              <a:ext uri="{FF2B5EF4-FFF2-40B4-BE49-F238E27FC236}">
                <a16:creationId xmlns:a16="http://schemas.microsoft.com/office/drawing/2014/main" id="{E0507554-B7A9-410C-B03A-AE5CFA5E1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00" y="2422750"/>
            <a:ext cx="1172500" cy="11725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BAF58A2E-6833-4E29-8680-12A7A38F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0787" y="3749435"/>
            <a:ext cx="1172500" cy="1172500"/>
          </a:xfrm>
          <a:prstGeom prst="rect">
            <a:avLst/>
          </a:prstGeom>
        </p:spPr>
      </p:pic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593C8684-C5B9-44A0-BF86-8DC425E43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0141" y="1292081"/>
            <a:ext cx="1172500" cy="1172500"/>
          </a:xfrm>
          <a:prstGeom prst="rect">
            <a:avLst/>
          </a:prstGeom>
        </p:spPr>
      </p:pic>
      <p:pic>
        <p:nvPicPr>
          <p:cNvPr id="14" name="그래픽 13" descr="여성 사무직 근로자 단색으로 채워진">
            <a:extLst>
              <a:ext uri="{FF2B5EF4-FFF2-40B4-BE49-F238E27FC236}">
                <a16:creationId xmlns:a16="http://schemas.microsoft.com/office/drawing/2014/main" id="{AC4F4F95-7A76-4ADD-BC2F-96866DE40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407" y="4814656"/>
            <a:ext cx="1172500" cy="1172500"/>
          </a:xfrm>
          <a:prstGeom prst="rect">
            <a:avLst/>
          </a:prstGeom>
        </p:spPr>
      </p:pic>
      <p:pic>
        <p:nvPicPr>
          <p:cNvPr id="16" name="그래픽 15" descr="여성 프로필 단색으로 채워진">
            <a:extLst>
              <a:ext uri="{FF2B5EF4-FFF2-40B4-BE49-F238E27FC236}">
                <a16:creationId xmlns:a16="http://schemas.microsoft.com/office/drawing/2014/main" id="{77ADCD98-BA28-4BC0-BC9F-2D2B645987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5944" y="4853089"/>
            <a:ext cx="1172500" cy="1172500"/>
          </a:xfrm>
          <a:prstGeom prst="rect">
            <a:avLst/>
          </a:prstGeom>
        </p:spPr>
      </p:pic>
      <p:pic>
        <p:nvPicPr>
          <p:cNvPr id="18" name="그래픽 17" descr="여학생 단색으로 채워진">
            <a:extLst>
              <a:ext uri="{FF2B5EF4-FFF2-40B4-BE49-F238E27FC236}">
                <a16:creationId xmlns:a16="http://schemas.microsoft.com/office/drawing/2014/main" id="{A08DC94A-F99D-49EB-8F85-859DED264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450" y="2165919"/>
            <a:ext cx="1172500" cy="1172500"/>
          </a:xfrm>
          <a:prstGeom prst="rect">
            <a:avLst/>
          </a:prstGeom>
        </p:spPr>
      </p:pic>
      <p:pic>
        <p:nvPicPr>
          <p:cNvPr id="22" name="그래픽 21" descr="사용자 크라운 여자 단색으로 채워진">
            <a:extLst>
              <a:ext uri="{FF2B5EF4-FFF2-40B4-BE49-F238E27FC236}">
                <a16:creationId xmlns:a16="http://schemas.microsoft.com/office/drawing/2014/main" id="{307D081E-ECA6-4464-B0EA-1DA02E6AE1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013" y="3722095"/>
            <a:ext cx="1172500" cy="1172500"/>
          </a:xfrm>
          <a:prstGeom prst="rect">
            <a:avLst/>
          </a:prstGeom>
        </p:spPr>
      </p:pic>
      <p:pic>
        <p:nvPicPr>
          <p:cNvPr id="24" name="그래픽 23" descr="사용자 크라운 남자 단색으로 채워진">
            <a:extLst>
              <a:ext uri="{FF2B5EF4-FFF2-40B4-BE49-F238E27FC236}">
                <a16:creationId xmlns:a16="http://schemas.microsoft.com/office/drawing/2014/main" id="{0512BDB0-2DB9-4C43-B7BB-D007D08CC0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12624" y="1384909"/>
            <a:ext cx="1172500" cy="117250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615CAF9E-5C4F-4AEE-BE40-CEDA4FB89E43}"/>
              </a:ext>
            </a:extLst>
          </p:cNvPr>
          <p:cNvSpPr txBox="1">
            <a:spLocks/>
          </p:cNvSpPr>
          <p:nvPr/>
        </p:nvSpPr>
        <p:spPr>
          <a:xfrm>
            <a:off x="6993425" y="2824629"/>
            <a:ext cx="4467193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Artificial </a:t>
            </a:r>
          </a:p>
          <a:p>
            <a:pPr algn="ctr" latinLnBrk="0"/>
            <a:r>
              <a:rPr lang="en-US" altLang="ko-KR" sz="61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Intelligent</a:t>
            </a:r>
          </a:p>
        </p:txBody>
      </p:sp>
      <p:pic>
        <p:nvPicPr>
          <p:cNvPr id="28" name="그래픽 27" descr="콜 센터 단색으로 채워진">
            <a:extLst>
              <a:ext uri="{FF2B5EF4-FFF2-40B4-BE49-F238E27FC236}">
                <a16:creationId xmlns:a16="http://schemas.microsoft.com/office/drawing/2014/main" id="{E756810A-CF3D-4171-9A57-6551D30977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62627" y="3190209"/>
            <a:ext cx="1510377" cy="1510377"/>
          </a:xfrm>
          <a:prstGeom prst="rect">
            <a:avLst/>
          </a:prstGeom>
        </p:spPr>
      </p:pic>
      <p:pic>
        <p:nvPicPr>
          <p:cNvPr id="40" name="그래픽 39" descr="콜 센터 단색으로 채워진">
            <a:extLst>
              <a:ext uri="{FF2B5EF4-FFF2-40B4-BE49-F238E27FC236}">
                <a16:creationId xmlns:a16="http://schemas.microsoft.com/office/drawing/2014/main" id="{54E7E5AD-0C80-46EC-A07C-2DAC648543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77538" y="3190209"/>
            <a:ext cx="1510377" cy="1510377"/>
          </a:xfrm>
          <a:prstGeom prst="rect">
            <a:avLst/>
          </a:prstGeom>
        </p:spPr>
      </p:pic>
      <p:pic>
        <p:nvPicPr>
          <p:cNvPr id="41" name="그래픽 40" descr="콜 센터 단색으로 채워진">
            <a:extLst>
              <a:ext uri="{FF2B5EF4-FFF2-40B4-BE49-F238E27FC236}">
                <a16:creationId xmlns:a16="http://schemas.microsoft.com/office/drawing/2014/main" id="{1859EBDE-CDD5-4CA7-8FB2-B3F16E2F5C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4529961"/>
            <a:ext cx="1510377" cy="1510377"/>
          </a:xfrm>
          <a:prstGeom prst="rect">
            <a:avLst/>
          </a:prstGeom>
        </p:spPr>
      </p:pic>
      <p:pic>
        <p:nvPicPr>
          <p:cNvPr id="42" name="그래픽 41" descr="콜 센터 단색으로 채워진">
            <a:extLst>
              <a:ext uri="{FF2B5EF4-FFF2-40B4-BE49-F238E27FC236}">
                <a16:creationId xmlns:a16="http://schemas.microsoft.com/office/drawing/2014/main" id="{1BD697AC-53CA-4BEC-9C50-DBA3635F9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4529961"/>
            <a:ext cx="1510377" cy="1510377"/>
          </a:xfrm>
          <a:prstGeom prst="rect">
            <a:avLst/>
          </a:prstGeom>
        </p:spPr>
      </p:pic>
      <p:pic>
        <p:nvPicPr>
          <p:cNvPr id="43" name="그래픽 42" descr="콜 센터 단색으로 채워진">
            <a:extLst>
              <a:ext uri="{FF2B5EF4-FFF2-40B4-BE49-F238E27FC236}">
                <a16:creationId xmlns:a16="http://schemas.microsoft.com/office/drawing/2014/main" id="{9C6089AF-1CA6-4256-8A2F-4DD20A2468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1811" y="1765145"/>
            <a:ext cx="1510377" cy="1510377"/>
          </a:xfrm>
          <a:prstGeom prst="rect">
            <a:avLst/>
          </a:prstGeom>
        </p:spPr>
      </p:pic>
      <p:pic>
        <p:nvPicPr>
          <p:cNvPr id="44" name="그래픽 43" descr="콜 센터 단색으로 채워진">
            <a:extLst>
              <a:ext uri="{FF2B5EF4-FFF2-40B4-BE49-F238E27FC236}">
                <a16:creationId xmlns:a16="http://schemas.microsoft.com/office/drawing/2014/main" id="{848FFBFE-64EB-4850-AAC3-34E7EAFCFF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246722" y="1765145"/>
            <a:ext cx="1510377" cy="1510377"/>
          </a:xfrm>
          <a:prstGeom prst="rect">
            <a:avLst/>
          </a:prstGeom>
        </p:spPr>
      </p:pic>
      <p:pic>
        <p:nvPicPr>
          <p:cNvPr id="45" name="그래픽 44" descr="콜 센터 단색으로 채워진">
            <a:extLst>
              <a:ext uri="{FF2B5EF4-FFF2-40B4-BE49-F238E27FC236}">
                <a16:creationId xmlns:a16="http://schemas.microsoft.com/office/drawing/2014/main" id="{A1DAF22D-EB8F-4F07-8B7C-82FE74320A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78020" y="3190209"/>
            <a:ext cx="1510377" cy="1510377"/>
          </a:xfrm>
          <a:prstGeom prst="rect">
            <a:avLst/>
          </a:prstGeom>
        </p:spPr>
      </p:pic>
      <p:pic>
        <p:nvPicPr>
          <p:cNvPr id="46" name="그래픽 45" descr="콜 센터 단색으로 채워진">
            <a:extLst>
              <a:ext uri="{FF2B5EF4-FFF2-40B4-BE49-F238E27FC236}">
                <a16:creationId xmlns:a16="http://schemas.microsoft.com/office/drawing/2014/main" id="{0DB1E0D5-400D-44D5-8386-65F3355D72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4529961"/>
            <a:ext cx="1510377" cy="1510377"/>
          </a:xfrm>
          <a:prstGeom prst="rect">
            <a:avLst/>
          </a:prstGeom>
        </p:spPr>
      </p:pic>
      <p:pic>
        <p:nvPicPr>
          <p:cNvPr id="47" name="그래픽 46" descr="콜 센터 단색으로 채워진">
            <a:extLst>
              <a:ext uri="{FF2B5EF4-FFF2-40B4-BE49-F238E27FC236}">
                <a16:creationId xmlns:a16="http://schemas.microsoft.com/office/drawing/2014/main" id="{580C8AB8-4E9C-4B83-93CD-E8181F1AC8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47204" y="1765145"/>
            <a:ext cx="1510377" cy="1510377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7AC367-DA3F-4E88-B984-1FAB2F78DBD3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136A833-0576-491B-BC52-779A5D38F874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E888856-9EBC-456B-A684-3D2215AF106A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A2C40D-9F04-44F3-9F63-6BF72701773C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1BD02E3-8A2D-4747-94DC-51D63FFF6E39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D70A08-E55D-44A9-92CD-A6A80A6D709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721E0-B060-4F51-84E8-6F6031D57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69" y="1136825"/>
            <a:ext cx="9782661" cy="45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C5356-318A-47D5-93F6-7AD5C088C16B}"/>
              </a:ext>
            </a:extLst>
          </p:cNvPr>
          <p:cNvSpPr txBox="1"/>
          <p:nvPr/>
        </p:nvSpPr>
        <p:spPr>
          <a:xfrm>
            <a:off x="6574079" y="5784305"/>
            <a:ext cx="45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imgsrc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ikakao.com, I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open builder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2089AB-6895-4F78-95DF-0A4765B07A54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2A657C-17AD-4BF9-8D5A-9C954E96A0DB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4C92F3-89F7-4CE5-97AE-A4C4B1BA1147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A76815-118C-4E8F-86A6-27DCCF175C3F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2B9CA-98DA-48E2-8136-FE894B5FD0DE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882B4D-FFDC-4A8E-8218-EC0BE63968B2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0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3017346-5F53-4EEC-B7B4-C37537C8335E}"/>
              </a:ext>
            </a:extLst>
          </p:cNvPr>
          <p:cNvSpPr txBox="1">
            <a:spLocks/>
          </p:cNvSpPr>
          <p:nvPr/>
        </p:nvSpPr>
        <p:spPr>
          <a:xfrm>
            <a:off x="2606482" y="2719496"/>
            <a:ext cx="7477318" cy="1738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96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Perfect?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BFB589-8204-4CAD-9F7D-34EDE1CA620E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B46647-47FA-4AFA-951E-F0C8F0F03149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F0AF0D-D616-4FBE-84FB-137E90C9E642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164D67-7D6C-447A-9D60-8B8685F86A82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1CA9F-65B7-4701-AAC4-3AEF18679764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9093663-4E9A-4293-A050-929B86FC8BA7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69DA37B-5DD3-4D78-9B12-107FEA86C5DB}"/>
              </a:ext>
            </a:extLst>
          </p:cNvPr>
          <p:cNvSpPr/>
          <p:nvPr/>
        </p:nvSpPr>
        <p:spPr>
          <a:xfrm flipV="1">
            <a:off x="0" y="-2"/>
            <a:ext cx="2552700" cy="771525"/>
          </a:xfrm>
          <a:prstGeom prst="snip1Rect">
            <a:avLst>
              <a:gd name="adj" fmla="val 408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1AF28-BE7B-4285-A5AF-85F45383FC55}"/>
              </a:ext>
            </a:extLst>
          </p:cNvPr>
          <p:cNvSpPr/>
          <p:nvPr/>
        </p:nvSpPr>
        <p:spPr>
          <a:xfrm>
            <a:off x="-1" y="6639409"/>
            <a:ext cx="12192001" cy="247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A2EE0-11C5-46DF-B58E-63A080945B88}"/>
              </a:ext>
            </a:extLst>
          </p:cNvPr>
          <p:cNvSpPr/>
          <p:nvPr/>
        </p:nvSpPr>
        <p:spPr>
          <a:xfrm>
            <a:off x="143360" y="93372"/>
            <a:ext cx="2265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7FA262-1BAC-4BF0-9C0A-E9B0D1AE55F2}"/>
              </a:ext>
            </a:extLst>
          </p:cNvPr>
          <p:cNvSpPr/>
          <p:nvPr/>
        </p:nvSpPr>
        <p:spPr>
          <a:xfrm>
            <a:off x="428170" y="1181100"/>
            <a:ext cx="3864430" cy="50481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Major Problems with chat 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07390-AC0D-42B2-89A3-222ECB4964F6}"/>
              </a:ext>
            </a:extLst>
          </p:cNvPr>
          <p:cNvCxnSpPr>
            <a:cxnSpLocks/>
          </p:cNvCxnSpPr>
          <p:nvPr/>
        </p:nvCxnSpPr>
        <p:spPr>
          <a:xfrm>
            <a:off x="7051675" y="285750"/>
            <a:ext cx="665843" cy="0"/>
          </a:xfrm>
          <a:prstGeom prst="line">
            <a:avLst/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CEC162-2638-4EC8-AEE9-84BD0CC23140}"/>
              </a:ext>
            </a:extLst>
          </p:cNvPr>
          <p:cNvCxnSpPr>
            <a:cxnSpLocks/>
          </p:cNvCxnSpPr>
          <p:nvPr/>
        </p:nvCxnSpPr>
        <p:spPr>
          <a:xfrm>
            <a:off x="7861300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71FA86-1832-4F5E-A50A-8DD29123E620}"/>
              </a:ext>
            </a:extLst>
          </p:cNvPr>
          <p:cNvCxnSpPr>
            <a:cxnSpLocks/>
          </p:cNvCxnSpPr>
          <p:nvPr/>
        </p:nvCxnSpPr>
        <p:spPr>
          <a:xfrm>
            <a:off x="870340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99841D-6659-41DE-AA8F-9937416318F7}"/>
              </a:ext>
            </a:extLst>
          </p:cNvPr>
          <p:cNvCxnSpPr>
            <a:cxnSpLocks/>
          </p:cNvCxnSpPr>
          <p:nvPr/>
        </p:nvCxnSpPr>
        <p:spPr>
          <a:xfrm>
            <a:off x="95130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D74BC-ED85-4C40-9418-8F89A1E3F71C}"/>
              </a:ext>
            </a:extLst>
          </p:cNvPr>
          <p:cNvCxnSpPr>
            <a:cxnSpLocks/>
          </p:cNvCxnSpPr>
          <p:nvPr/>
        </p:nvCxnSpPr>
        <p:spPr>
          <a:xfrm>
            <a:off x="10351229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A9EB4B-A7E9-4627-AF86-94745DF32CC0}"/>
              </a:ext>
            </a:extLst>
          </p:cNvPr>
          <p:cNvCxnSpPr>
            <a:cxnSpLocks/>
          </p:cNvCxnSpPr>
          <p:nvPr/>
        </p:nvCxnSpPr>
        <p:spPr>
          <a:xfrm>
            <a:off x="11160854" y="285750"/>
            <a:ext cx="665843" cy="0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클립보드 선택 표시됨 단색으로 채워진">
            <a:extLst>
              <a:ext uri="{FF2B5EF4-FFF2-40B4-BE49-F238E27FC236}">
                <a16:creationId xmlns:a16="http://schemas.microsoft.com/office/drawing/2014/main" id="{273C15E2-7D09-4AFB-B3F2-0848C7C1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448" y="2753711"/>
            <a:ext cx="1145937" cy="1145937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A8605F8D-88E7-4C35-810B-1430B703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9375" y="2761578"/>
            <a:ext cx="1368310" cy="136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8564B-0ACD-4177-A0E6-AD4151EAC458}"/>
              </a:ext>
            </a:extLst>
          </p:cNvPr>
          <p:cNvSpPr txBox="1"/>
          <p:nvPr/>
        </p:nvSpPr>
        <p:spPr>
          <a:xfrm>
            <a:off x="511066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Questions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Limited Answers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30D008-CA2B-4047-84A1-6300C2C21B44}"/>
              </a:ext>
            </a:extLst>
          </p:cNvPr>
          <p:cNvSpPr txBox="1"/>
          <p:nvPr/>
        </p:nvSpPr>
        <p:spPr>
          <a:xfrm>
            <a:off x="3167180" y="399289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 to understand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Human dialog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B80B1-D8F7-42A5-92E6-1D5CF03BDAF5}"/>
              </a:ext>
            </a:extLst>
          </p:cNvPr>
          <p:cNvSpPr txBox="1"/>
          <p:nvPr/>
        </p:nvSpPr>
        <p:spPr>
          <a:xfrm>
            <a:off x="5974443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not keep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Under control</a:t>
            </a:r>
          </a:p>
        </p:txBody>
      </p:sp>
      <p:pic>
        <p:nvPicPr>
          <p:cNvPr id="42" name="그래픽 41" descr="로봇 단색으로 채워진">
            <a:extLst>
              <a:ext uri="{FF2B5EF4-FFF2-40B4-BE49-F238E27FC236}">
                <a16:creationId xmlns:a16="http://schemas.microsoft.com/office/drawing/2014/main" id="{B9C6844B-DF16-446B-B231-BF54B3D74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356" y="2583691"/>
            <a:ext cx="1417905" cy="14179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CE8FA9-0C95-4FF2-AC84-A34530905262}"/>
              </a:ext>
            </a:extLst>
          </p:cNvPr>
          <p:cNvSpPr txBox="1"/>
          <p:nvPr/>
        </p:nvSpPr>
        <p:spPr>
          <a:xfrm>
            <a:off x="8876737" y="4016779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Making customers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Wait again</a:t>
            </a:r>
          </a:p>
        </p:txBody>
      </p:sp>
      <p:pic>
        <p:nvPicPr>
          <p:cNvPr id="47" name="그래픽 46" descr="怒った顔 (塗りつぶし) 단색으로 채워진">
            <a:extLst>
              <a:ext uri="{FF2B5EF4-FFF2-40B4-BE49-F238E27FC236}">
                <a16:creationId xmlns:a16="http://schemas.microsoft.com/office/drawing/2014/main" id="{9072D064-5471-4D31-9A19-0DC7D7B5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5887" y="2971800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91BC7A-D933-4FEE-A761-D7E8005CE3DC}"/>
              </a:ext>
            </a:extLst>
          </p:cNvPr>
          <p:cNvGrpSpPr/>
          <p:nvPr/>
        </p:nvGrpSpPr>
        <p:grpSpPr>
          <a:xfrm>
            <a:off x="762563" y="2095494"/>
            <a:ext cx="5761404" cy="3925615"/>
            <a:chOff x="11722334" y="332697"/>
            <a:chExt cx="4928884" cy="33445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08E6AF-69A4-4678-B510-73A8A9CA95D9}"/>
                </a:ext>
              </a:extLst>
            </p:cNvPr>
            <p:cNvSpPr txBox="1"/>
            <p:nvPr/>
          </p:nvSpPr>
          <p:spPr>
            <a:xfrm>
              <a:off x="11722334" y="3246406"/>
              <a:ext cx="492888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https://qz.com/646825/microsofts-ai-millennial-chatbot-became-a-racist-jerk-after-less-than-a-day-on-twitter/</a:t>
              </a: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4958997-A395-4B73-88B3-304F4D311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697" y="332697"/>
              <a:ext cx="4824521" cy="270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outh Korean AI chatbot pulled from Facebook after hate speech towards  minorities | South Korea | The Guardian">
            <a:extLst>
              <a:ext uri="{FF2B5EF4-FFF2-40B4-BE49-F238E27FC236}">
                <a16:creationId xmlns:a16="http://schemas.microsoft.com/office/drawing/2014/main" id="{A71F715D-1EF1-48DC-89E6-12E6D69E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 bwMode="auto">
          <a:xfrm>
            <a:off x="6589356" y="2387279"/>
            <a:ext cx="5272624" cy="30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39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878</Words>
  <Application>Microsoft Office PowerPoint</Application>
  <PresentationFormat>와이드스크린</PresentationFormat>
  <Paragraphs>183</Paragraphs>
  <Slides>40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나눔스퀘어 Bold</vt:lpstr>
      <vt:lpstr>맑은 고딕</vt:lpstr>
      <vt:lpstr>나눔스퀘어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OOO데이터 및 머신러닝 프레임워크, GPS를 활용한 긴급 병원 탐색 서비슴</dc:title>
  <dc:creator>Seonu Kim</dc:creator>
  <cp:lastModifiedBy>Kim Seonu</cp:lastModifiedBy>
  <cp:revision>629</cp:revision>
  <dcterms:created xsi:type="dcterms:W3CDTF">2020-04-06T13:44:17Z</dcterms:created>
  <dcterms:modified xsi:type="dcterms:W3CDTF">2021-10-01T04:09:04Z</dcterms:modified>
</cp:coreProperties>
</file>